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this at the start of a lesson or in form time. It takes about three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Leave this slide up so students can scan it on their phones.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accent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63040"/>
            <a:ext cx="78638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880360"/>
            <a:ext cx="786384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C7D6F2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9494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320040"/>
            <a:ext cx="685800" cy="68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47091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robinsontuition.com/gcse-maths-topics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457200"/>
            <a:ext cx="1005840" cy="10058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1463040"/>
            <a:ext cx="7863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Free GCSE maths worksheets, every grade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640080" y="288036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7D6F2"/>
                </a:solidFill>
              </a:rPr>
              <a:t>215 topics from grade 1 to grade 9, with every answer worked out by hand. No account, no sign-up, nothing to pay.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420624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robinsontuition.com/gcse-maths-topics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What it is</a:t>
            </a:r>
            <a:endParaRPr lang="en-US" sz="3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234440"/>
            <a:ext cx="4754880" cy="2971800"/>
          </a:xfrm>
          <a:prstGeom prst="rect">
            <a:avLst/>
          </a:prstGeom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pic>
      <p:sp>
        <p:nvSpPr>
          <p:cNvPr id="4" name="Shape 1"/>
          <p:cNvSpPr/>
          <p:nvPr/>
        </p:nvSpPr>
        <p:spPr>
          <a:xfrm>
            <a:off x="5577840" y="128016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577840" y="1280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6480" y="118872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215 topics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One worksheet per topic, grade 1 to grade 9.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577840" y="228600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577840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126480" y="219456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Three sheets each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Worksheet, answers, and full hand-written solutions.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577840" y="329184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577840" y="3291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6126480" y="3200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Pick your tier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Foundation shows grades 1 to 5, Higher shows 4 to 9.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How to use it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1920240" cy="30175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4630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05740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Choose a topic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560320"/>
            <a:ext cx="1600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Pick the grade you are working at and open a topic you find hard, not one you already know.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651760" y="1280160"/>
            <a:ext cx="1920240" cy="30175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34640" y="14630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83464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2834640" y="205740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Do the worksheet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834640" y="2560320"/>
            <a:ext cx="1600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Print it or do it on paper from the screen. Write your working: the method is the mark.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754880" y="1280160"/>
            <a:ext cx="1920240" cy="30175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937760" y="14630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93776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937760" y="205740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Mark it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4937760" y="2560320"/>
            <a:ext cx="1600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Use the answers sheet. Tick what is right, circle what is wrong.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858000" y="1280160"/>
            <a:ext cx="1920240" cy="30175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040880" y="14630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04088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7040880" y="205740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Learn from solutions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040880" y="2560320"/>
            <a:ext cx="1600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For every wrong one, read the hand-written solution and find the line where yours went different.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Every step, written by hand</a:t>
            </a:r>
            <a:endParaRPr lang="en-US" sz="3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234440"/>
            <a:ext cx="5120640" cy="3200400"/>
          </a:xfrm>
          <a:prstGeom prst="rect">
            <a:avLst/>
          </a:prstGeom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pic>
      <p:sp>
        <p:nvSpPr>
          <p:cNvPr id="4" name="Text 1"/>
          <p:cNvSpPr txBox="1"/>
          <p:nvPr/>
        </p:nvSpPr>
        <p:spPr>
          <a:xfrm>
            <a:off x="5943600" y="1280160"/>
            <a:ext cx="28346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The solutions look like a tutor wrote them next to you.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Blue is the working. Red is the method and the operation on each line.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The answer is boxed, the way the examiner wants to see it.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Cover the working, try the question, then compare line by line.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One topic a week is enough</a:t>
            </a:r>
            <a:endParaRPr lang="en-US" sz="3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234440"/>
            <a:ext cx="4754880" cy="2971800"/>
          </a:xfrm>
          <a:prstGeom prst="rect">
            <a:avLst/>
          </a:prstGeom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pic>
      <p:sp>
        <p:nvSpPr>
          <p:cNvPr id="4" name="Shape 1"/>
          <p:cNvSpPr/>
          <p:nvPr/>
        </p:nvSpPr>
        <p:spPr>
          <a:xfrm>
            <a:off x="5577840" y="1280160"/>
            <a:ext cx="384048" cy="38404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577840" y="1280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✓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6480" y="118872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Tick it off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Each topic has a tick box. Your ticks are saved on your phone or laptop.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577840" y="2286000"/>
            <a:ext cx="384048" cy="38404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577840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✓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126480" y="219456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Watch the grade fill up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The grade heading shows how many topics you have done.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577840" y="3291840"/>
            <a:ext cx="384048" cy="38404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577840" y="3291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✓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6126480" y="3200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Scan the sheet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Every printed sheet has a QR code that takes you straight back to that topic.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822960"/>
            <a:ext cx="3291840" cy="32918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89120" y="118872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Scan the code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4389120" y="205740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7D6F2"/>
                </a:solidFill>
              </a:rPr>
              <a:t>or type the address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389120" y="26060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robinsontuition.com/gcse-maths-topics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4389120" y="338328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7D6F2"/>
                </a:solidFill>
              </a:rPr>
              <a:t>Free for students, parents and schools. Original questions by Robinson Tuition.</a:t>
            </a:r>
            <a:endParaRPr lang="en-US" sz="1300" dirty="0"/>
          </a:p>
        </p:txBody>
      </p:sp>
      <p:sp>
        <p:nvSpPr>
          <p:cNvPr id="8" name="Text 0"/>
          <p:cNvSpPr/>
          <p:nvPr>
            <p:ph idx="100" type="title" hasCustomPrompt="1"/>
          </p:nvPr>
        </p:nvSpPr>
        <p:spPr>
          <a:xfrm>
            <a:off x="640080" y="1463040"/>
            <a:ext cx="7863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4000" dirty="0"/>
          </a:p>
        </p:txBody>
      </p:sp>
      <p:sp>
        <p:nvSpPr>
          <p:cNvPr id="9" name="Text 0"/>
          <p:cNvSpPr/>
          <p:nvPr>
            <p:ph idx="101" type="body" hasCustomPrompt="1"/>
          </p:nvPr>
        </p:nvSpPr>
        <p:spPr>
          <a:xfrm>
            <a:off x="640080" y="2880360"/>
            <a:ext cx="7863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obinson Tuition">
  <a:themeElements>
    <a:clrScheme name="Robinson Tuition">
      <a:dk1>
        <a:srgbClr val="0C1D40"/>
      </a:dk1>
      <a:lt1>
        <a:srgbClr val="FFFFFF"/>
      </a:lt1>
      <a:dk2>
        <a:srgbClr val="42546E"/>
      </a:dk2>
      <a:lt2>
        <a:srgbClr val="F2F6FC"/>
      </a:lt2>
      <a:accent1>
        <a:srgbClr val="2F6BE0"/>
      </a:accent1>
      <a:accent2>
        <a:srgbClr val="1E9E5A"/>
      </a:accent2>
      <a:accent3>
        <a:srgbClr val="D1232A"/>
      </a:accent3>
      <a:accent4>
        <a:srgbClr val="E8A317"/>
      </a:accent4>
      <a:accent5>
        <a:srgbClr val="021230"/>
      </a:accent5>
      <a:accent6>
        <a:srgbClr val="E8F0FD"/>
      </a:accent6>
      <a:hlink>
        <a:srgbClr val="2F6BE0"/>
      </a:hlink>
      <a:folHlink>
        <a:srgbClr val="2F6BE0"/>
      </a:folHlink>
    </a:clrScheme>
    <a:fontScheme name="Robinson Tuition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GCSE maths worksheets</dc:title>
  <dc:subject>PptxGenJS Presentation</dc:subject>
  <dc:creator>Robinson Tuition</dc:creator>
  <cp:lastModifiedBy>Robinson Tuition</cp:lastModifiedBy>
  <cp:revision>1</cp:revision>
  <dcterms:created xsi:type="dcterms:W3CDTF">2026-10-28T05:20:02Z</dcterms:created>
  <dcterms:modified xsi:type="dcterms:W3CDTF">2026-10-28T05:20:02Z</dcterms:modified>
</cp:coreProperties>
</file>