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this at the start of a lesson or in form time. It takes about three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Year 7 to 9 classes. The library follows a school scheme of learning, so the topics come in the order they are taught.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Year 12 and 13. AS topics suit both years; the Year 2 units cover the rest of the full A-level.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so students can scan it on their phones.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C7D6F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20040"/>
            <a:ext cx="685800" cy="68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robinsontuition.com/gcse-maths-topics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-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20040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720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Free GCSE maths worksheets, every grade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7D6F2"/>
                </a:solidFill>
              </a:rPr>
              <a:t>215 topics from grade 1 to grade 9, with every answer worked out by hand. No account, no sign-up, nothing to pay. KS3 and A-level too.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42062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robinsontuition.com/gcse-maths-topics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it is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4754880" cy="29718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Shape 1"/>
          <p:cNvSpPr/>
          <p:nvPr/>
        </p:nvSpPr>
        <p:spPr>
          <a:xfrm>
            <a:off x="5577840" y="128016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577840" y="1280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11887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215 topics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worksheet per topic, grade 1 to grade 9.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577840" y="2286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57784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21945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Three sheets each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Worksheet, answers, and full hand-written solutions.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577840" y="329184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577840" y="3291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126480" y="3200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Pick your tier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Foundation shows grades 1 to 5, Higher shows 4 to 9.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to use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Choose a topic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Pick the grade you are working at and open a topic you find hard, not one you already know.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65176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3464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834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Do the worksheet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3464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Print it or do it on paper from the screen. Write your working: the method is the mark.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75488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3776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377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93776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Mark it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93776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Use the answers sheet. Tick what is right, circle what is wrong.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85800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4088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408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04088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Learn from solutions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For every wrong one, read the hand-written solution and find the line where yours went different.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Every step, written by hand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5120640" cy="32004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5943600" y="1280160"/>
            <a:ext cx="2834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The solutions look like a tutor wrote them next to you.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Blue is the working. Red is the method and the operation on each line.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The answer is boxed, the way the examiner wants to see it.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Cover the working, try the question, then compare line by line.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One topic a week is enough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4754880" cy="29718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Shape 1"/>
          <p:cNvSpPr/>
          <p:nvPr/>
        </p:nvSpPr>
        <p:spPr>
          <a:xfrm>
            <a:off x="5577840" y="128016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577840" y="1280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âœ“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11887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Tick it off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topic has a tick box. Your ticks are saved on your phone or laptop.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577840" y="228600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57784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âœ“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21945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Watch the grade fill up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grade heading shows how many topics you have done.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577840" y="329184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577840" y="3291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âœ“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126480" y="3200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Scan the sheet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printed sheet has a QR code that takes you straight back to that topic.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Years 7 to 9: KS3 worksheets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What it is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70 topics across Years 7, 8 and 9, in the order a school teaches them.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Worksheet, answers sheet and full hand-written solutions for every topic.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Free, no account, no sign-up.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347472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How to use it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3474720" y="16002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Open your year and pick the topic you are doing in class.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Print the worksheet, or answer online for an instant score.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Mark it with the answers, then read the solutions for anything wrong.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80% or more ticks the topic off on your own device.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0" y="1234440"/>
            <a:ext cx="2286000" cy="32004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371600"/>
            <a:ext cx="1828800" cy="1828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92240" y="32461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Scan the code or go to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35204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robinsontuition.com/ks3-maths-topics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robinsontuition.com/ks3-maths-topics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Sixth form: A-level worksheets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What it is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57 topics across Pure, Statistics and Mechanics, AS and A2, for Edexcel.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Exam-style questions with full hand-written solutions, the way a tutor would write them.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Free, no account, no sign-up.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347472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How to use it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3474720" y="16002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Open a unit (Pure, Statistics or Mechanics) and pick a topic.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Print the worksheet, or answer online for an instant score.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Mark it with the answers, then compare your working with the solutions line by line.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chemeClr val="tx2"/>
                </a:solidFill>
              </a:rPr>
              <a:t>Tick off each topic and fill in your RAG sheet.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0" y="1234440"/>
            <a:ext cx="2286000" cy="32004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371600"/>
            <a:ext cx="1828800" cy="1828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92240" y="32461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Scan the code or go to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35204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robinsontuition.com/a-level-maths-topics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robinsontuition.com/a-level-maths-topics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822960"/>
            <a:ext cx="3291840" cy="32918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89120" y="11887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Scan the code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438912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7D6F2"/>
                </a:solidFill>
              </a:rPr>
              <a:t>or type the address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389120" y="26060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robinsontuition.com/gcse-maths-topics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389120" y="320040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7D6F2"/>
                </a:solidFill>
              </a:rPr>
              <a:t>KS3: robinsontuition.com/ks3-maths-topics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7D6F2"/>
                </a:solidFill>
              </a:rPr>
              <a:t>A-level: robinsontuition.com/a-level-maths-topics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389120" y="37490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7D6F2"/>
                </a:solidFill>
              </a:rPr>
              <a:t>Free for students, parents and schools. Original questions by Robinson Tuition.</a:t>
            </a:r>
            <a:endParaRPr lang="en-US" sz="1300" dirty="0"/>
          </a:p>
        </p:txBody>
      </p:sp>
      <p:sp>
        <p:nvSpPr>
          <p:cNvPr id="9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0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binson Tuition">
  <a:themeElements>
    <a:clrScheme name="Robinson Tuition">
      <a:dk1>
        <a:srgbClr val="0C1D40"/>
      </a:dk1>
      <a:lt1>
        <a:srgbClr val="FFFFFF"/>
      </a:lt1>
      <a:dk2>
        <a:srgbClr val="42546E"/>
      </a:dk2>
      <a:lt2>
        <a:srgbClr val="F2F6FC"/>
      </a:lt2>
      <a:accent1>
        <a:srgbClr val="2F6BE0"/>
      </a:accent1>
      <a:accent2>
        <a:srgbClr val="1E9E5A"/>
      </a:accent2>
      <a:accent3>
        <a:srgbClr val="D1232A"/>
      </a:accent3>
      <a:accent4>
        <a:srgbClr val="E8A317"/>
      </a:accent4>
      <a:accent5>
        <a:srgbClr val="021230"/>
      </a:accent5>
      <a:accent6>
        <a:srgbClr val="E8F0FD"/>
      </a:accent6>
      <a:hlink>
        <a:srgbClr val="2F6BE0"/>
      </a:hlink>
      <a:folHlink>
        <a:srgbClr val="2F6BE0"/>
      </a:folHlink>
    </a:clrScheme>
    <a:fontScheme name="Robinson Tuition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maths worksheets</dc:title>
  <dc:subject>PptxGenJS Presentation</dc:subject>
  <dc:creator>Robinson Tuition</dc:creator>
  <cp:lastModifiedBy>Robinson Tuition</cp:lastModifiedBy>
  <cp:revision>1</cp:revision>
  <dcterms:created xsi:type="dcterms:W3CDTF">2026-10-30T01:58:06Z</dcterms:created>
  <dcterms:modified xsi:type="dcterms:W3CDTF">2026-10-30T01:58:06Z</dcterms:modified>
</cp:coreProperties>
</file>